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078dd6f4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078dd6f4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078dd6f4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078dd6f4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078dd6f4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078dd6f4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78dd6f4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78dd6f4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078dd6f4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078dd6f4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78dd6f4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078dd6f4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078dd6f4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078dd6f4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jegoodman.github.io/monarch-migration/GifMap/GifMap2019.gif" TargetMode="External"/><Relationship Id="rId4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jegoodman.github.io/monarch-migration/Aug2020.html" TargetMode="External"/><Relationship Id="rId4" Type="http://schemas.openxmlformats.org/officeDocument/2006/relationships/hyperlink" Target="https://sjegoodman.github.io/monarch-migration/Sep2020.html" TargetMode="External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Monarch Migration Analysis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0125" y="3607575"/>
            <a:ext cx="8520600" cy="12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 Goodman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Data </a:t>
            </a:r>
            <a:r>
              <a:rPr lang="en"/>
              <a:t>Analytics</a:t>
            </a:r>
            <a:r>
              <a:rPr lang="en"/>
              <a:t>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January,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Eastern monarchs butterflies (</a:t>
            </a:r>
            <a:r>
              <a:rPr i="1" lang="en"/>
              <a:t>Danaus plexippus</a:t>
            </a:r>
            <a:r>
              <a:rPr lang="en"/>
              <a:t>) leave their overwintering sites in the mountains of Mexico each spring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spend the summer traveling north and breeding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2-3 generations, and starting in August, the monarch population travels south to return to the overwintering site</a:t>
            </a:r>
            <a:endParaRPr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5948"/>
            <a:ext cx="2191901" cy="164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220213"/>
            <a:ext cx="2191901" cy="175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13" y="-32225"/>
            <a:ext cx="8037565" cy="520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572000" y="601725"/>
            <a:ext cx="399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169605" y="1441075"/>
            <a:ext cx="3994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Citizen scientists submit monarch observations to Journey North (https://journeynorth.org/)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types of observations are submitted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focused on </a:t>
            </a:r>
            <a:r>
              <a:rPr b="1" lang="en"/>
              <a:t>Roosts </a:t>
            </a:r>
            <a:r>
              <a:rPr lang="en"/>
              <a:t>and </a:t>
            </a:r>
            <a:r>
              <a:rPr b="1" lang="en"/>
              <a:t>Peak Migration Events</a:t>
            </a:r>
            <a:endParaRPr b="1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53" y="732825"/>
            <a:ext cx="3107348" cy="207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0" y="2894273"/>
            <a:ext cx="3107355" cy="207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Analysis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6064550" y="1312175"/>
            <a:ext cx="2874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map shows the median latitude for that month (solid orange line) and the quartiles Q1-Q3 inside the light orange areas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50% of the observations for each month fall within the shaded area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275" y="719450"/>
            <a:ext cx="6268799" cy="37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Animated Gif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6064550" y="1312175"/>
            <a:ext cx="2874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</a:t>
            </a:r>
            <a:r>
              <a:rPr lang="en"/>
              <a:t>created</a:t>
            </a:r>
            <a:r>
              <a:rPr lang="en"/>
              <a:t> an </a:t>
            </a:r>
            <a:r>
              <a:rPr lang="en"/>
              <a:t>animated</a:t>
            </a:r>
            <a:r>
              <a:rPr lang="en"/>
              <a:t> gif showing the monarch migration for one season (Fall 2019)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online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5" y="787424"/>
            <a:ext cx="5877950" cy="356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Map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6064550" y="1312175"/>
            <a:ext cx="2874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created an interactive maps </a:t>
            </a:r>
            <a:r>
              <a:rPr lang="en"/>
              <a:t>showing</a:t>
            </a:r>
            <a:r>
              <a:rPr lang="en"/>
              <a:t> reported migration events for a few months of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here: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August 2020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September 2020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41850"/>
            <a:ext cx="5759749" cy="319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the observations are submitted by volunteers, and thus prone to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was not a longitudinal study, so it was not possible to compare year to year - observations submitted over time have increased, but likely due to popularity of Journey North increasing, not monarch butterfly population increase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